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1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1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2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9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3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2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2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1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FAD48-AE72-4FE1-A799-6B64E27D628A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AA3D3-4610-4A6F-918D-EBEB6D5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2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Small </a:t>
            </a:r>
            <a:r>
              <a:rPr lang="en-US" dirty="0"/>
              <a:t>P</a:t>
            </a:r>
            <a:r>
              <a:rPr lang="en-US" dirty="0" smtClean="0"/>
              <a:t>arts </a:t>
            </a:r>
            <a:r>
              <a:rPr lang="en-US" dirty="0"/>
              <a:t>I</a:t>
            </a:r>
            <a:r>
              <a:rPr lang="en-US" dirty="0" smtClean="0"/>
              <a:t>nventory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5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BRICKS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33140"/>
            <a:ext cx="1695450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6600" y="16764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of each color (red, green, yellow)</a:t>
            </a:r>
          </a:p>
          <a:p>
            <a:endParaRPr lang="en-US" sz="2400" dirty="0"/>
          </a:p>
          <a:p>
            <a:r>
              <a:rPr lang="en-US" sz="2400" dirty="0" smtClean="0"/>
              <a:t>(8) 1 x 2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48891" y="3501468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(2) 1 x 2 with axle hole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5100935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(4) </a:t>
            </a:r>
            <a:r>
              <a:rPr lang="en-US" sz="2400" dirty="0"/>
              <a:t>2</a:t>
            </a:r>
            <a:r>
              <a:rPr lang="en-US" sz="2400" dirty="0" smtClean="0"/>
              <a:t> x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76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PLATES and STUDDED BEAMS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57470" y="1905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(2) 1 x 2 tile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257470" y="2777224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(4) 1 x 2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39749" y="4131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(4) 1 x 4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63561"/>
            <a:ext cx="3429000" cy="321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55" y="5181600"/>
            <a:ext cx="2695441" cy="122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239749" y="5564152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(4) 1 x 2 with one hole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28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57470" y="1905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 turntable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669935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(10) </a:t>
            </a:r>
            <a:r>
              <a:rPr lang="en-US" sz="2400" dirty="0"/>
              <a:t>g</a:t>
            </a:r>
            <a:r>
              <a:rPr lang="en-US" sz="2400" dirty="0" smtClean="0"/>
              <a:t>ray bushings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5333319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(10) Yellow half bushings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20" y="1514864"/>
            <a:ext cx="39433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05200"/>
            <a:ext cx="3212955" cy="278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2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PEGS and AXLES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1" y="1667128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(60) 1 x 2 black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1" y="2689576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(36) 1 x 3 blue or black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847215" y="3617231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(8) tan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631006"/>
            <a:ext cx="2743200" cy="16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69" y="3523529"/>
            <a:ext cx="2653131" cy="1886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47215" y="4724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(10) blue</a:t>
            </a:r>
            <a:endParaRPr lang="en-US" sz="2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459" y="5410200"/>
            <a:ext cx="233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795824" y="5636567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(8) 2-hole red axles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1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BRICK and MOTORS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1" y="1667128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 NXT brick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1" y="2689576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 battery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47215" y="4724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(3) motors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524" y="1579913"/>
            <a:ext cx="27813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524" y="4327119"/>
            <a:ext cx="22002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MINIFIG and BELTS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1" y="1667128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 </a:t>
            </a:r>
            <a:r>
              <a:rPr lang="en-US" sz="2400" dirty="0" err="1" smtClean="0"/>
              <a:t>Minifig</a:t>
            </a:r>
            <a:r>
              <a:rPr lang="en-US" sz="2400" dirty="0" smtClean="0"/>
              <a:t> with hat OR hair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27992" y="380107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(2) Yellow belts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327992" y="5186065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(2) Red belts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7" y="1481027"/>
            <a:ext cx="2695574" cy="174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168" y="3662427"/>
            <a:ext cx="1137365" cy="258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7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WIRES and WHEELS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99354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 20 cm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902887" y="3570237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 USB cord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125114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(4) 35 cm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56684" y="2812701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(2) </a:t>
            </a:r>
            <a:r>
              <a:rPr lang="en-US" sz="2400" dirty="0"/>
              <a:t>5</a:t>
            </a:r>
            <a:r>
              <a:rPr lang="en-US" sz="2400" dirty="0" smtClean="0"/>
              <a:t>0 cm</a:t>
            </a:r>
            <a:endParaRPr lang="en-US" sz="2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83418"/>
            <a:ext cx="5486400" cy="2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72457"/>
            <a:ext cx="1912287" cy="171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70237"/>
            <a:ext cx="20574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362700" y="3592744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(4) Large wheels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2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183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Small Parts Inventory</vt:lpstr>
      <vt:lpstr>BRICKS</vt:lpstr>
      <vt:lpstr>PLATES and STUDDED BEAMS</vt:lpstr>
      <vt:lpstr>GEARS</vt:lpstr>
      <vt:lpstr>PEGS and AXLES</vt:lpstr>
      <vt:lpstr>BRICK and MOTORS</vt:lpstr>
      <vt:lpstr>MINIFIG and BELTS</vt:lpstr>
      <vt:lpstr>WIRES and WHEELS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parts inventory</dc:title>
  <dc:creator>osdadmin</dc:creator>
  <cp:lastModifiedBy>osdadmin</cp:lastModifiedBy>
  <cp:revision>9</cp:revision>
  <dcterms:created xsi:type="dcterms:W3CDTF">2014-11-13T18:36:09Z</dcterms:created>
  <dcterms:modified xsi:type="dcterms:W3CDTF">2015-02-06T23:58:55Z</dcterms:modified>
</cp:coreProperties>
</file>